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A933"/>
    <a:srgbClr val="C8D206"/>
    <a:srgbClr val="0090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6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C7FCB2-DAF6-4403-8A6E-5424D4B94A0E}" type="datetimeFigureOut">
              <a:rPr lang="es-AR" smtClean="0"/>
              <a:t>30/8/2022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FE1828-AD56-48E4-82B1-A3E4B0F4326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23934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con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56B23BB6-09C2-12D0-6649-C99E44E4AF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748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D411EF3-D858-7D27-5FB4-AE3EE8549C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744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848018D9-6C60-EB3A-3FCF-1C084EAFB9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D3DB3928-D1EF-C5DC-0642-5393B1395F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44537"/>
            <a:ext cx="10515600" cy="1751252"/>
          </a:xfrm>
        </p:spPr>
        <p:txBody>
          <a:bodyPr>
            <a:no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insertar el título</a:t>
            </a:r>
            <a:br>
              <a:rPr lang="es-ES" dirty="0"/>
            </a:br>
            <a:r>
              <a:rPr lang="es-ES" dirty="0"/>
              <a:t>de la diapositiva</a:t>
            </a:r>
            <a:endParaRPr lang="es-AR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9A33C39-9316-D2DB-2338-669F49E480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9" t="20601" r="24907" b="14828"/>
          <a:stretch/>
        </p:blipFill>
        <p:spPr>
          <a:xfrm>
            <a:off x="11073467" y="1"/>
            <a:ext cx="1118533" cy="113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590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ci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ADFC7FF3-1988-B183-5D6B-17A32108EC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ítulo 1">
            <a:extLst>
              <a:ext uri="{FF2B5EF4-FFF2-40B4-BE49-F238E27FC236}">
                <a16:creationId xmlns:a16="http://schemas.microsoft.com/office/drawing/2014/main" id="{8D1836EA-28E8-D250-4675-18B7DB32D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44537"/>
            <a:ext cx="10515600" cy="1751252"/>
          </a:xfrm>
        </p:spPr>
        <p:txBody>
          <a:bodyPr>
            <a:noAutofit/>
          </a:bodyPr>
          <a:lstStyle>
            <a:lvl1pPr>
              <a:defRPr sz="5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s-ES" dirty="0"/>
              <a:t>Haga clic para insertar el título</a:t>
            </a:r>
            <a:br>
              <a:rPr lang="es-ES" dirty="0"/>
            </a:br>
            <a:r>
              <a:rPr lang="es-ES" dirty="0"/>
              <a:t>de la diapositiva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420581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55886FCC-A01C-3A87-BBB1-5FE8748A86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Marcador de texto 13">
            <a:extLst>
              <a:ext uri="{FF2B5EF4-FFF2-40B4-BE49-F238E27FC236}">
                <a16:creationId xmlns:a16="http://schemas.microsoft.com/office/drawing/2014/main" id="{7E731482-2E25-3BE2-3504-453748F2917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54256" y="2536301"/>
            <a:ext cx="6062573" cy="14541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Editar breve introducción con los temas a tratar en toda la presentación.</a:t>
            </a:r>
            <a:endParaRPr lang="es-AR" dirty="0"/>
          </a:p>
        </p:txBody>
      </p:sp>
      <p:sp>
        <p:nvSpPr>
          <p:cNvPr id="8" name="Marcador de texto 17">
            <a:extLst>
              <a:ext uri="{FF2B5EF4-FFF2-40B4-BE49-F238E27FC236}">
                <a16:creationId xmlns:a16="http://schemas.microsoft.com/office/drawing/2014/main" id="{80DEC069-0F70-9626-2065-23DDD609B0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54256" y="1729021"/>
            <a:ext cx="6062573" cy="5941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400"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CONTENIDOS</a:t>
            </a:r>
            <a:endParaRPr lang="es-AR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9D3D5C5-0654-FDA1-006B-9B6AE34A35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9" t="20601" r="24907" b="14828"/>
          <a:stretch/>
        </p:blipFill>
        <p:spPr>
          <a:xfrm>
            <a:off x="11073467" y="1"/>
            <a:ext cx="1118533" cy="113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532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429DDF-3BB3-8756-9C9F-63FD4486A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4EA933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CE701CF-9DF5-33A6-0A33-2C46FEEA65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AR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2052CCE-CA30-33B5-501C-1AE645E70B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762141B-DE14-AA3D-7746-97E7F03894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9" t="20601" r="24907" b="-1464"/>
          <a:stretch/>
        </p:blipFill>
        <p:spPr>
          <a:xfrm>
            <a:off x="11073467" y="1"/>
            <a:ext cx="1118533" cy="1418252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27524718-F110-0BDA-2678-F54E0F7BD694}"/>
              </a:ext>
            </a:extLst>
          </p:cNvPr>
          <p:cNvSpPr/>
          <p:nvPr userDrawn="1"/>
        </p:nvSpPr>
        <p:spPr>
          <a:xfrm>
            <a:off x="0" y="0"/>
            <a:ext cx="209725" cy="6858000"/>
          </a:xfrm>
          <a:prstGeom prst="rect">
            <a:avLst/>
          </a:prstGeom>
          <a:gradFill>
            <a:gsLst>
              <a:gs pos="0">
                <a:srgbClr val="C8D206"/>
              </a:gs>
              <a:gs pos="100000">
                <a:srgbClr val="00903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96289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429DDF-3BB3-8756-9C9F-63FD4486A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4EA933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CE701CF-9DF5-33A6-0A33-2C46FEEA65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AR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2052CCE-CA30-33B5-501C-1AE645E70B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7524718-F110-0BDA-2678-F54E0F7BD694}"/>
              </a:ext>
            </a:extLst>
          </p:cNvPr>
          <p:cNvSpPr/>
          <p:nvPr userDrawn="1"/>
        </p:nvSpPr>
        <p:spPr>
          <a:xfrm>
            <a:off x="11982275" y="0"/>
            <a:ext cx="209725" cy="6858000"/>
          </a:xfrm>
          <a:prstGeom prst="rect">
            <a:avLst/>
          </a:prstGeom>
          <a:gradFill>
            <a:gsLst>
              <a:gs pos="0">
                <a:srgbClr val="C8D206"/>
              </a:gs>
              <a:gs pos="100000">
                <a:srgbClr val="00903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0736DDA-2660-5253-CE61-0F5BABAD59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00" t="22267" b="-1555"/>
          <a:stretch/>
        </p:blipFill>
        <p:spPr>
          <a:xfrm>
            <a:off x="0" y="0"/>
            <a:ext cx="1445818" cy="1427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463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ción de imagen 15">
            <a:extLst>
              <a:ext uri="{FF2B5EF4-FFF2-40B4-BE49-F238E27FC236}">
                <a16:creationId xmlns:a16="http://schemas.microsoft.com/office/drawing/2014/main" id="{0C58DCB6-BAD0-443E-0411-2AE579D8F88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s-AR" dirty="0"/>
              <a:t>imagen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A64E77BD-26A9-1C54-59C1-836BF07B87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63854" y="862427"/>
            <a:ext cx="4808372" cy="1325563"/>
          </a:xfrm>
        </p:spPr>
        <p:txBody>
          <a:bodyPr/>
          <a:lstStyle>
            <a:lvl1pPr algn="l">
              <a:defRPr b="1">
                <a:solidFill>
                  <a:srgbClr val="4EA933"/>
                </a:solidFill>
                <a:latin typeface="+mn-lt"/>
              </a:defRPr>
            </a:lvl1pPr>
          </a:lstStyle>
          <a:p>
            <a:r>
              <a:rPr lang="es-ES" dirty="0"/>
              <a:t>Insertar título.</a:t>
            </a:r>
            <a:endParaRPr lang="es-AR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BB0DC371-B342-E798-5FBB-94D765879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63854" y="2360234"/>
            <a:ext cx="4808621" cy="39282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Insertar texto.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C8FD438-F404-A821-54E8-C48372327673}"/>
              </a:ext>
            </a:extLst>
          </p:cNvPr>
          <p:cNvSpPr/>
          <p:nvPr userDrawn="1"/>
        </p:nvSpPr>
        <p:spPr>
          <a:xfrm rot="16200000">
            <a:off x="5986405" y="675649"/>
            <a:ext cx="219190" cy="12192004"/>
          </a:xfrm>
          <a:prstGeom prst="rect">
            <a:avLst/>
          </a:prstGeom>
          <a:gradFill>
            <a:gsLst>
              <a:gs pos="0">
                <a:srgbClr val="C8D206"/>
              </a:gs>
              <a:gs pos="100000">
                <a:srgbClr val="00903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1942164-49F6-18F5-0EBD-CEE24A6AA7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9" t="20601" r="24907" b="-1464"/>
          <a:stretch/>
        </p:blipFill>
        <p:spPr>
          <a:xfrm>
            <a:off x="11073467" y="1"/>
            <a:ext cx="1118533" cy="141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251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ción de imagen 15">
            <a:extLst>
              <a:ext uri="{FF2B5EF4-FFF2-40B4-BE49-F238E27FC236}">
                <a16:creationId xmlns:a16="http://schemas.microsoft.com/office/drawing/2014/main" id="{0C58DCB6-BAD0-443E-0411-2AE579D8F88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5999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s-AR" dirty="0"/>
              <a:t>imagen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A64E77BD-26A9-1C54-59C1-836BF07B87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932" y="862427"/>
            <a:ext cx="4808372" cy="1325563"/>
          </a:xfrm>
        </p:spPr>
        <p:txBody>
          <a:bodyPr/>
          <a:lstStyle>
            <a:lvl1pPr algn="l">
              <a:defRPr b="1">
                <a:solidFill>
                  <a:srgbClr val="4EA933"/>
                </a:solidFill>
                <a:latin typeface="+mn-lt"/>
              </a:defRPr>
            </a:lvl1pPr>
          </a:lstStyle>
          <a:p>
            <a:r>
              <a:rPr lang="es-ES" dirty="0"/>
              <a:t>Insertar título.</a:t>
            </a:r>
            <a:endParaRPr lang="es-AR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BB0DC371-B342-E798-5FBB-94D765879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932" y="2360234"/>
            <a:ext cx="4808621" cy="39282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Insertar texto.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C8FD438-F404-A821-54E8-C48372327673}"/>
              </a:ext>
            </a:extLst>
          </p:cNvPr>
          <p:cNvSpPr/>
          <p:nvPr userDrawn="1"/>
        </p:nvSpPr>
        <p:spPr>
          <a:xfrm rot="16200000">
            <a:off x="5986405" y="675649"/>
            <a:ext cx="219190" cy="12192004"/>
          </a:xfrm>
          <a:prstGeom prst="rect">
            <a:avLst/>
          </a:prstGeom>
          <a:gradFill>
            <a:gsLst>
              <a:gs pos="0">
                <a:srgbClr val="C8D206"/>
              </a:gs>
              <a:gs pos="100000">
                <a:srgbClr val="00903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158FB10-01CC-10D7-1C96-6083B76D33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00" t="22267" b="-1555"/>
          <a:stretch/>
        </p:blipFill>
        <p:spPr>
          <a:xfrm>
            <a:off x="0" y="0"/>
            <a:ext cx="1445818" cy="1427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467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A063785D-1E8E-1434-4261-ABF31E048C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s-AR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2FDEF9C-1203-9CB0-C201-600C98FA32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980"/>
          <a:stretch/>
        </p:blipFill>
        <p:spPr>
          <a:xfrm rot="10800000">
            <a:off x="0" y="5163670"/>
            <a:ext cx="12192000" cy="171584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3BF82EA-8E57-B217-0BD9-797DE3C995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9" t="20601" r="24907" b="14828"/>
          <a:stretch/>
        </p:blipFill>
        <p:spPr>
          <a:xfrm>
            <a:off x="11073467" y="1"/>
            <a:ext cx="1118533" cy="1132514"/>
          </a:xfrm>
          <a:prstGeom prst="rect">
            <a:avLst/>
          </a:prstGeom>
        </p:spPr>
      </p:pic>
      <p:sp>
        <p:nvSpPr>
          <p:cNvPr id="12" name="Marcador de texto 7">
            <a:extLst>
              <a:ext uri="{FF2B5EF4-FFF2-40B4-BE49-F238E27FC236}">
                <a16:creationId xmlns:a16="http://schemas.microsoft.com/office/drawing/2014/main" id="{2133C7E6-6F9C-CA60-4EA4-437204573F6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8675" y="5443353"/>
            <a:ext cx="10531475" cy="1119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el texto</a:t>
            </a:r>
          </a:p>
        </p:txBody>
      </p:sp>
    </p:spTree>
    <p:extLst>
      <p:ext uri="{BB962C8B-B14F-4D97-AF65-F5344CB8AC3E}">
        <p14:creationId xmlns:p14="http://schemas.microsoft.com/office/powerpoint/2010/main" val="2504019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FC4EE3-B528-00BF-AF25-DC51169F1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172310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5" r:id="rId4"/>
    <p:sldLayoutId id="2147483652" r:id="rId5"/>
    <p:sldLayoutId id="2147483660" r:id="rId6"/>
    <p:sldLayoutId id="2147483654" r:id="rId7"/>
    <p:sldLayoutId id="2147483661" r:id="rId8"/>
    <p:sldLayoutId id="2147483663" r:id="rId9"/>
    <p:sldLayoutId id="2147483662" r:id="rId10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7841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5220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9F21587-F40B-39A0-8FDE-C0B11F9C9E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07D44A9-8169-56BF-CB88-2BAEC6E744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281738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9CAC0BC9-CF8B-2752-F657-ED6B985AE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4AA03311-4966-DB3D-2570-0DBE1B7585F0}"/>
              </a:ext>
            </a:extLst>
          </p:cNvPr>
          <p:cNvSpPr txBox="1">
            <a:spLocks/>
          </p:cNvSpPr>
          <p:nvPr/>
        </p:nvSpPr>
        <p:spPr>
          <a:xfrm>
            <a:off x="838200" y="2155921"/>
            <a:ext cx="10515600" cy="545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2800" b="1" dirty="0">
                <a:solidFill>
                  <a:schemeClr val="bg1"/>
                </a:solidFill>
                <a:latin typeface="+mn-lt"/>
              </a:rPr>
              <a:t>INSERTAR VOLANTA</a:t>
            </a:r>
          </a:p>
        </p:txBody>
      </p:sp>
    </p:spTree>
    <p:extLst>
      <p:ext uri="{BB962C8B-B14F-4D97-AF65-F5344CB8AC3E}">
        <p14:creationId xmlns:p14="http://schemas.microsoft.com/office/powerpoint/2010/main" val="1281275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C961C7E0-58D3-04E1-5C9F-90B0DC630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44537"/>
            <a:ext cx="10515600" cy="1751252"/>
          </a:xfrm>
        </p:spPr>
        <p:txBody>
          <a:bodyPr/>
          <a:lstStyle/>
          <a:p>
            <a:endParaRPr lang="es-A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73A2E95-ED53-87AF-9D81-3857F542D519}"/>
              </a:ext>
            </a:extLst>
          </p:cNvPr>
          <p:cNvSpPr txBox="1">
            <a:spLocks/>
          </p:cNvSpPr>
          <p:nvPr/>
        </p:nvSpPr>
        <p:spPr>
          <a:xfrm>
            <a:off x="838200" y="2155921"/>
            <a:ext cx="10515600" cy="545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2800" b="1" dirty="0">
                <a:solidFill>
                  <a:srgbClr val="4EA933"/>
                </a:solidFill>
                <a:latin typeface="+mn-lt"/>
              </a:rPr>
              <a:t>INSERTAR VOLANTA</a:t>
            </a:r>
          </a:p>
        </p:txBody>
      </p:sp>
    </p:spTree>
    <p:extLst>
      <p:ext uri="{BB962C8B-B14F-4D97-AF65-F5344CB8AC3E}">
        <p14:creationId xmlns:p14="http://schemas.microsoft.com/office/powerpoint/2010/main" val="156177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C7BC80DB-E0C7-0679-979F-FCEDE2022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98A90BB-7074-EEA4-CAF7-2A201975EC7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CE8FF71-E1E7-6E97-74D7-00ABDE86151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06082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A1F4A7C-5DC5-2244-FDD7-02F72A626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AE310E5-651B-AAAD-8662-A707034803D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99AEB77-546E-6A06-461A-ABD47859D22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415790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id="{2BBE8B7E-0F00-1B45-34F7-B3F8196EF5D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65661192-BFC3-0347-6B4B-E32FD865C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B5F3FA20-C03B-02C3-C4CF-7730B34607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8932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id="{FB7ECC9E-DA26-EC1E-7C3F-273BEF46A9F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C5A9FBC3-2CB0-4F61-77DB-7EE708331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B0BF774D-48B7-E3AC-80A6-E81D399A5C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45843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28117350-87BE-77C9-B33B-A43D78CEAE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BF4DA598-4C7A-E35A-3489-1A4990E9A4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86625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4</Words>
  <Application>Microsoft Office PowerPoint</Application>
  <PresentationFormat>Panorámica</PresentationFormat>
  <Paragraphs>2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María Florencia Fiat</dc:creator>
  <cp:lastModifiedBy>María Florencia Fiat</cp:lastModifiedBy>
  <cp:revision>4</cp:revision>
  <dcterms:created xsi:type="dcterms:W3CDTF">2022-08-30T12:15:06Z</dcterms:created>
  <dcterms:modified xsi:type="dcterms:W3CDTF">2022-08-30T15:20:27Z</dcterms:modified>
</cp:coreProperties>
</file>