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E1E"/>
    <a:srgbClr val="C8D206"/>
    <a:srgbClr val="4EA933"/>
    <a:srgbClr val="00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FCB2-DAF6-4403-8A6E-5424D4B94A0E}" type="datetimeFigureOut">
              <a:rPr lang="es-AR" smtClean="0"/>
              <a:t>30/8/2022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1828-AD56-48E4-82B1-A3E4B0F432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9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BC5347-8D15-4C3A-B046-01C2C3E22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DC2964-7C76-6ECD-02D8-A0CEA2338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125D89A0-DC11-90C7-14F1-E57931C794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3612" y="6479514"/>
            <a:ext cx="3096185" cy="202554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9AA2DECA-FDDA-831D-00F7-70F3FD52A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188432" y="3047271"/>
            <a:ext cx="2001604" cy="1759324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2221147D-B9C3-9BF2-574D-0EA6DFF46F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9932" y="1287946"/>
            <a:ext cx="2001604" cy="175932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DCD6C1D-529E-2BC2-5F7E-111B427530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0735" y="1859736"/>
            <a:ext cx="2330529" cy="23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8EE54E-A428-71C0-D2C8-AE910BB62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7687F2-D7B1-3979-21D0-30BBEF59CE66}"/>
              </a:ext>
            </a:extLst>
          </p:cNvPr>
          <p:cNvSpPr/>
          <p:nvPr userDrawn="1"/>
        </p:nvSpPr>
        <p:spPr>
          <a:xfrm>
            <a:off x="0" y="0"/>
            <a:ext cx="12192000" cy="139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96E107-8314-6CB3-C02F-EB1C8F842EDD}"/>
              </a:ext>
            </a:extLst>
          </p:cNvPr>
          <p:cNvSpPr/>
          <p:nvPr userDrawn="1"/>
        </p:nvSpPr>
        <p:spPr>
          <a:xfrm>
            <a:off x="0" y="5468470"/>
            <a:ext cx="12192000" cy="139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0363220-165C-E010-25B3-C44498081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988" y="5894686"/>
            <a:ext cx="2468024" cy="54606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E777097-8B21-094F-60B3-30376C7A4B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3846" y="2644944"/>
            <a:ext cx="5764307" cy="157855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416DA2A0-4A3C-7E23-13EC-7982CCA146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105" y="596629"/>
            <a:ext cx="10721788" cy="2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886FCC-A01C-3A87-BBB1-5FE8748A8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7E731482-2E25-3BE2-3504-453748F29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4256" y="2536301"/>
            <a:ext cx="6062573" cy="145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breve introducción con los temas a tratar en toda la presentación.</a:t>
            </a:r>
            <a:endParaRPr lang="es-AR" dirty="0"/>
          </a:p>
        </p:txBody>
      </p:sp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80DEC069-0F70-9626-2065-23DDD609B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4256" y="1729021"/>
            <a:ext cx="6062573" cy="594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Contenido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D3D5C5-0654-FDA1-006B-9B6AE34A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66A8BA-1417-34E8-D600-AC386C64E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3DB3928-D1EF-C5DC-0642-5393B1395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537"/>
            <a:ext cx="10515600" cy="175125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insertar el título</a:t>
            </a:r>
            <a:br>
              <a:rPr lang="es-ES" dirty="0"/>
            </a:br>
            <a:r>
              <a:rPr lang="es-ES" dirty="0"/>
              <a:t>de la diapositiva</a:t>
            </a:r>
            <a:endParaRPr lang="es-A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A33C39-9316-D2DB-2338-669F49E48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06A6D1-D331-9A7C-C7C0-119255DF22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65363"/>
            <a:ext cx="10515600" cy="436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AR" sz="2800" b="1" spc="300" dirty="0">
                <a:solidFill>
                  <a:schemeClr val="bg1"/>
                </a:solidFill>
                <a:latin typeface="+mn-lt"/>
              </a:rPr>
              <a:t>ANTETÍTULO/VOLANTA</a:t>
            </a:r>
          </a:p>
        </p:txBody>
      </p:sp>
    </p:spTree>
    <p:extLst>
      <p:ext uri="{BB962C8B-B14F-4D97-AF65-F5344CB8AC3E}">
        <p14:creationId xmlns:p14="http://schemas.microsoft.com/office/powerpoint/2010/main" val="33045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DFC7FF3-1988-B183-5D6B-17A32108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: una sola esquina redondeada 13">
            <a:extLst>
              <a:ext uri="{FF2B5EF4-FFF2-40B4-BE49-F238E27FC236}">
                <a16:creationId xmlns:a16="http://schemas.microsoft.com/office/drawing/2014/main" id="{67E56988-4689-34F3-E225-9DDA7D91793D}"/>
              </a:ext>
            </a:extLst>
          </p:cNvPr>
          <p:cNvSpPr/>
          <p:nvPr userDrawn="1"/>
        </p:nvSpPr>
        <p:spPr>
          <a:xfrm flipV="1">
            <a:off x="-1" y="-3"/>
            <a:ext cx="10144461" cy="538958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B558C1-4E97-4119-349C-D6328FC35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2333143"/>
            <a:ext cx="8542468" cy="1751252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insertar el título</a:t>
            </a:r>
            <a:br>
              <a:rPr lang="es-ES" dirty="0"/>
            </a:br>
            <a:r>
              <a:rPr lang="es-ES" dirty="0"/>
              <a:t>de la diapositiva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B14757-AAE9-C918-6CF4-2F2C89B1F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2267" b="-1555"/>
          <a:stretch/>
        </p:blipFill>
        <p:spPr>
          <a:xfrm>
            <a:off x="0" y="0"/>
            <a:ext cx="1445818" cy="1427583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7CCB04C-F61D-4A20-685E-9FCCA9688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1677798"/>
            <a:ext cx="8647724" cy="655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97BE1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/00</a:t>
            </a:r>
          </a:p>
        </p:txBody>
      </p:sp>
    </p:spTree>
    <p:extLst>
      <p:ext uri="{BB962C8B-B14F-4D97-AF65-F5344CB8AC3E}">
        <p14:creationId xmlns:p14="http://schemas.microsoft.com/office/powerpoint/2010/main" val="342058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29DDF-3BB3-8756-9C9F-63FD4486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1CF-9DF5-33A6-0A33-2C46FEEA6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52CCE-CA30-33B5-501C-1AE645E7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62141B-DE14-AA3D-7746-97E7F0389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-1464"/>
          <a:stretch/>
        </p:blipFill>
        <p:spPr>
          <a:xfrm>
            <a:off x="11073467" y="1"/>
            <a:ext cx="1118533" cy="141825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524718-F110-0BDA-2678-F54E0F7BD694}"/>
              </a:ext>
            </a:extLst>
          </p:cNvPr>
          <p:cNvSpPr/>
          <p:nvPr userDrawn="1"/>
        </p:nvSpPr>
        <p:spPr>
          <a:xfrm>
            <a:off x="0" y="0"/>
            <a:ext cx="209725" cy="6858000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628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29DDF-3BB3-8756-9C9F-63FD4486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1CF-9DF5-33A6-0A33-2C46FEEA6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52CCE-CA30-33B5-501C-1AE645E7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7524718-F110-0BDA-2678-F54E0F7BD694}"/>
              </a:ext>
            </a:extLst>
          </p:cNvPr>
          <p:cNvSpPr/>
          <p:nvPr userDrawn="1"/>
        </p:nvSpPr>
        <p:spPr>
          <a:xfrm>
            <a:off x="11982275" y="0"/>
            <a:ext cx="209725" cy="6858000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736DDA-2660-5253-CE61-0F5BABAD5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2267" b="-1555"/>
          <a:stretch/>
        </p:blipFill>
        <p:spPr>
          <a:xfrm>
            <a:off x="0" y="0"/>
            <a:ext cx="1445818" cy="1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15">
            <a:extLst>
              <a:ext uri="{FF2B5EF4-FFF2-40B4-BE49-F238E27FC236}">
                <a16:creationId xmlns:a16="http://schemas.microsoft.com/office/drawing/2014/main" id="{0C58DCB6-BAD0-443E-0411-2AE579D8F8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AR" dirty="0"/>
              <a:t>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4E77BD-26A9-1C54-59C1-836BF07B8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3854" y="862427"/>
            <a:ext cx="4808372" cy="1325563"/>
          </a:xfrm>
        </p:spPr>
        <p:txBody>
          <a:bodyPr/>
          <a:lstStyle>
            <a:lvl1pPr algn="l"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Insertar título.</a:t>
            </a:r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B0DC371-B342-E798-5FBB-94D765879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854" y="2360234"/>
            <a:ext cx="4808621" cy="392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Insertar texto.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8FD438-F404-A821-54E8-C48372327673}"/>
              </a:ext>
            </a:extLst>
          </p:cNvPr>
          <p:cNvSpPr/>
          <p:nvPr userDrawn="1"/>
        </p:nvSpPr>
        <p:spPr>
          <a:xfrm rot="16200000">
            <a:off x="5986405" y="675649"/>
            <a:ext cx="219190" cy="12192004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942164-49F6-18F5-0EBD-CEE24A6AA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-1464"/>
          <a:stretch/>
        </p:blipFill>
        <p:spPr>
          <a:xfrm>
            <a:off x="11073467" y="1"/>
            <a:ext cx="1118533" cy="14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15">
            <a:extLst>
              <a:ext uri="{FF2B5EF4-FFF2-40B4-BE49-F238E27FC236}">
                <a16:creationId xmlns:a16="http://schemas.microsoft.com/office/drawing/2014/main" id="{0C58DCB6-BAD0-443E-0411-2AE579D8F8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AR" dirty="0"/>
              <a:t>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4E77BD-26A9-1C54-59C1-836BF07B8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932" y="862427"/>
            <a:ext cx="4808372" cy="1325563"/>
          </a:xfrm>
        </p:spPr>
        <p:txBody>
          <a:bodyPr/>
          <a:lstStyle>
            <a:lvl1pPr algn="l">
              <a:defRPr b="1">
                <a:solidFill>
                  <a:srgbClr val="4EA933"/>
                </a:solidFill>
                <a:latin typeface="+mn-lt"/>
              </a:defRPr>
            </a:lvl1pPr>
          </a:lstStyle>
          <a:p>
            <a:r>
              <a:rPr lang="es-ES" dirty="0"/>
              <a:t>Insertar título.</a:t>
            </a:r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B0DC371-B342-E798-5FBB-94D765879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32" y="2360234"/>
            <a:ext cx="4808621" cy="392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Insertar texto.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8FD438-F404-A821-54E8-C48372327673}"/>
              </a:ext>
            </a:extLst>
          </p:cNvPr>
          <p:cNvSpPr/>
          <p:nvPr userDrawn="1"/>
        </p:nvSpPr>
        <p:spPr>
          <a:xfrm rot="16200000">
            <a:off x="5986405" y="675649"/>
            <a:ext cx="219190" cy="12192004"/>
          </a:xfrm>
          <a:prstGeom prst="rect">
            <a:avLst/>
          </a:prstGeom>
          <a:gradFill>
            <a:gsLst>
              <a:gs pos="0">
                <a:srgbClr val="C8D206"/>
              </a:gs>
              <a:gs pos="100000">
                <a:srgbClr val="009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58FB10-01CC-10D7-1C96-6083B76D3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2267" b="-1555"/>
          <a:stretch/>
        </p:blipFill>
        <p:spPr>
          <a:xfrm>
            <a:off x="0" y="0"/>
            <a:ext cx="1445818" cy="1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A063785D-1E8E-1434-4261-ABF31E048C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FDEF9C-1203-9CB0-C201-600C98FA3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>
          <a:xfrm rot="10800000">
            <a:off x="0" y="5163670"/>
            <a:ext cx="12192000" cy="17158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BF82EA-8E57-B217-0BD9-797DE3C99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20601" r="24907" b="14828"/>
          <a:stretch/>
        </p:blipFill>
        <p:spPr>
          <a:xfrm>
            <a:off x="11073467" y="1"/>
            <a:ext cx="1118533" cy="1132514"/>
          </a:xfrm>
          <a:prstGeom prst="rect">
            <a:avLst/>
          </a:prstGeom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133C7E6-6F9C-CA60-4EA4-437204573F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5443353"/>
            <a:ext cx="10531475" cy="111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02074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FC4EE3-B528-00BF-AF25-DC51169F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23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61" r:id="rId8"/>
    <p:sldLayoutId id="2147483649" r:id="rId9"/>
    <p:sldLayoutId id="214748366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4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F21587-F40B-39A0-8FDE-C0B11F9C9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D44A9-8169-56BF-CB88-2BAEC6E74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17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AC0BC9-CF8B-2752-F657-ED6B985A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3C48B-07FF-157C-B7E2-209A494C94BD}"/>
              </a:ext>
            </a:extLst>
          </p:cNvPr>
          <p:cNvSpPr txBox="1">
            <a:spLocks/>
          </p:cNvSpPr>
          <p:nvPr/>
        </p:nvSpPr>
        <p:spPr>
          <a:xfrm>
            <a:off x="838200" y="2155921"/>
            <a:ext cx="10515600" cy="54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chemeClr val="bg1"/>
                </a:solidFill>
                <a:latin typeface="+mn-lt"/>
              </a:rPr>
              <a:t>INSERTAR VOLANTA</a:t>
            </a:r>
          </a:p>
        </p:txBody>
      </p:sp>
    </p:spTree>
    <p:extLst>
      <p:ext uri="{BB962C8B-B14F-4D97-AF65-F5344CB8AC3E}">
        <p14:creationId xmlns:p14="http://schemas.microsoft.com/office/powerpoint/2010/main" val="128127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961C7E0-58D3-04E1-5C9F-90B0DC63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4CD76B-A2F0-B035-B853-C48294036D0A}"/>
              </a:ext>
            </a:extLst>
          </p:cNvPr>
          <p:cNvSpPr txBox="1">
            <a:spLocks/>
          </p:cNvSpPr>
          <p:nvPr/>
        </p:nvSpPr>
        <p:spPr>
          <a:xfrm>
            <a:off x="773652" y="1628675"/>
            <a:ext cx="3129481" cy="54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4400" b="1" dirty="0">
                <a:solidFill>
                  <a:srgbClr val="97BE1E"/>
                </a:solidFill>
                <a:latin typeface="+mn-lt"/>
              </a:rPr>
              <a:t>/00</a:t>
            </a:r>
          </a:p>
        </p:txBody>
      </p:sp>
    </p:spTree>
    <p:extLst>
      <p:ext uri="{BB962C8B-B14F-4D97-AF65-F5344CB8AC3E}">
        <p14:creationId xmlns:p14="http://schemas.microsoft.com/office/powerpoint/2010/main" val="1561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BC80DB-E0C7-0679-979F-FCEDE202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8A90BB-7074-EEA4-CAF7-2A201975EC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CE8FF71-E1E7-6E97-74D7-00ABDE861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608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F4A7C-5DC5-2244-FDD7-02F72A6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E310E5-651B-AAAD-8662-A70703480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9AEB77-546E-6A06-461A-ABD47859D2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579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BBE8B7E-0F00-1B45-34F7-B3F8196EF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5661192-BFC3-0347-6B4B-E32FD865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5F3FA20-C03B-02C3-C4CF-7730B3460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3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B7ECC9E-DA26-EC1E-7C3F-273BEF46A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A9FBC3-2CB0-4F61-77DB-7EE7083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0BF774D-48B7-E3AC-80A6-E81D399A5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584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4B344EE-389A-EE76-CF3A-F8D2AEF5C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56803C-920E-2FEC-F7AD-5F399B480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991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Florencia Fiat</dc:creator>
  <cp:lastModifiedBy>María Florencia Fiat</cp:lastModifiedBy>
  <cp:revision>6</cp:revision>
  <dcterms:created xsi:type="dcterms:W3CDTF">2022-08-30T12:15:06Z</dcterms:created>
  <dcterms:modified xsi:type="dcterms:W3CDTF">2022-08-30T15:21:14Z</dcterms:modified>
</cp:coreProperties>
</file>